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6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35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44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99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6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69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9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35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79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9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24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4C0F-6484-45B1-A3E7-8A1DA439ED12}" type="datetimeFigureOut">
              <a:rPr lang="nl-NL" smtClean="0"/>
              <a:t>10-7-2019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61007-4D89-4B57-8DA0-2A0062AA8C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5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A03BF-742D-4E80-B62A-4F1868C9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4677" y="2836313"/>
            <a:ext cx="4023217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Practical instructions for using</a:t>
            </a:r>
          </a:p>
          <a:p>
            <a:r>
              <a:rPr lang="nl-NL" sz="2400" b="1" dirty="0"/>
              <a:t>the spectral unmixing sheet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377" y="561976"/>
            <a:ext cx="208557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0 -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7594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6F1AC-6777-4566-9D93-FAF347F3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002" y="2782523"/>
            <a:ext cx="428989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Paste the raw spectral data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2852" y="561976"/>
            <a:ext cx="185307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1 – Raw Data</a:t>
            </a:r>
          </a:p>
        </p:txBody>
      </p:sp>
    </p:spTree>
    <p:extLst>
      <p:ext uri="{BB962C8B-B14F-4D97-AF65-F5344CB8AC3E}">
        <p14:creationId xmlns:p14="http://schemas.microsoft.com/office/powerpoint/2010/main" val="114950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D95D7-9F7C-4EA1-A712-BCD8D1FF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002" y="2782523"/>
            <a:ext cx="399878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Substract the PBS 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377" y="561976"/>
            <a:ext cx="198163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2 – Minus PBS</a:t>
            </a:r>
          </a:p>
        </p:txBody>
      </p:sp>
    </p:spTree>
    <p:extLst>
      <p:ext uri="{BB962C8B-B14F-4D97-AF65-F5344CB8AC3E}">
        <p14:creationId xmlns:p14="http://schemas.microsoft.com/office/powerpoint/2010/main" val="12105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2B0CD-1FA6-431A-AB80-51C5A7DB5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2218" y="2855996"/>
            <a:ext cx="2227918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Paste reference </a:t>
            </a:r>
          </a:p>
          <a:p>
            <a:r>
              <a:rPr lang="nl-NL" sz="2400" b="1" dirty="0"/>
              <a:t>spectra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2620" y="2855996"/>
            <a:ext cx="195553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Paste Sample </a:t>
            </a:r>
          </a:p>
          <a:p>
            <a:r>
              <a:rPr lang="nl-NL" sz="2400" b="1" dirty="0"/>
              <a:t>spectra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2218" y="4586766"/>
            <a:ext cx="266098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Inspect reference </a:t>
            </a:r>
          </a:p>
          <a:p>
            <a:r>
              <a:rPr lang="nl-NL" sz="2400" b="1" dirty="0"/>
              <a:t>and sample spectra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64475" y="4925081"/>
            <a:ext cx="33963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3323" y="2855996"/>
            <a:ext cx="2942934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/>
              <a:t>Do not touch the </a:t>
            </a:r>
          </a:p>
          <a:p>
            <a:r>
              <a:rPr lang="nl-NL" sz="2400" b="1" dirty="0"/>
              <a:t>calculated reference spectra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2377" y="552451"/>
            <a:ext cx="123194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3 – Data</a:t>
            </a:r>
          </a:p>
        </p:txBody>
      </p:sp>
    </p:spTree>
    <p:extLst>
      <p:ext uri="{BB962C8B-B14F-4D97-AF65-F5344CB8AC3E}">
        <p14:creationId xmlns:p14="http://schemas.microsoft.com/office/powerpoint/2010/main" val="253934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B9426-ABAF-4E8D-8E8F-3A6C136A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2377" y="190501"/>
            <a:ext cx="155074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4 –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7616" y="1183831"/>
            <a:ext cx="2426755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sfTq2ox spectrum</a:t>
            </a:r>
          </a:p>
          <a:p>
            <a:r>
              <a:rPr lang="nl-NL" sz="2400" b="1" dirty="0"/>
              <a:t>Unmixed in </a:t>
            </a:r>
          </a:p>
          <a:p>
            <a:r>
              <a:rPr lang="nl-NL" sz="2400" b="1" dirty="0"/>
              <a:t>components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7616" y="3643144"/>
            <a:ext cx="2255746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mNG</a:t>
            </a:r>
            <a:r>
              <a:rPr lang="nl-NL" sz="2400" b="1" dirty="0"/>
              <a:t> spectrum</a:t>
            </a:r>
          </a:p>
          <a:p>
            <a:r>
              <a:rPr lang="nl-NL" sz="2400" b="1" dirty="0"/>
              <a:t>Unmixed in </a:t>
            </a:r>
          </a:p>
          <a:p>
            <a:r>
              <a:rPr lang="nl-NL" sz="2400" b="1" dirty="0"/>
              <a:t>components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5031" y="2405521"/>
            <a:ext cx="184213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/>
              <a:t>sfTq2ox unmixing differences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1706" y="5226712"/>
            <a:ext cx="173477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mNG</a:t>
            </a:r>
            <a:r>
              <a:rPr lang="nl-NL" sz="2400" b="1" dirty="0"/>
              <a:t> unmixing differences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330" y="5799168"/>
            <a:ext cx="353404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Calculated energy transfer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295970" y="5437319"/>
            <a:ext cx="1" cy="3231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8109" y="2511584"/>
            <a:ext cx="2935034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Do not touch the </a:t>
            </a:r>
          </a:p>
          <a:p>
            <a:r>
              <a:rPr lang="nl-NL" sz="2400" b="1" dirty="0"/>
              <a:t>Unmixing parameters</a:t>
            </a:r>
          </a:p>
        </p:txBody>
      </p:sp>
    </p:spTree>
    <p:extLst>
      <p:ext uri="{BB962C8B-B14F-4D97-AF65-F5344CB8AC3E}">
        <p14:creationId xmlns:p14="http://schemas.microsoft.com/office/powerpoint/2010/main" val="259419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9EA8FD-0CE3-4EBA-895D-3F90CD2BD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634" y="4911459"/>
            <a:ext cx="353404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Calculated energy transfer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0950" y="538162"/>
            <a:ext cx="185153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5 –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634" y="2598003"/>
            <a:ext cx="3573671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Copy and paste calculated </a:t>
            </a:r>
          </a:p>
          <a:p>
            <a:r>
              <a:rPr lang="nl-NL" sz="2400" b="1" dirty="0"/>
              <a:t>energy transfer rates here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08999" y="2978317"/>
            <a:ext cx="33963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0280" y="3164012"/>
            <a:ext cx="338682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/>
              <a:t>Make a list of all samples</a:t>
            </a:r>
          </a:p>
          <a:p>
            <a:r>
              <a:rPr lang="nl-NL" sz="2400" b="1" dirty="0"/>
              <a:t>and the used constructs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BC30CF-5FFC-4D97-A9C1-D91BEAD52A61}"/>
              </a:ext>
            </a:extLst>
          </p:cNvPr>
          <p:cNvCxnSpPr/>
          <p:nvPr/>
        </p:nvCxnSpPr>
        <p:spPr>
          <a:xfrm flipH="1" flipV="1">
            <a:off x="4808999" y="5163608"/>
            <a:ext cx="33963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9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C64FA-06D3-4E18-B4E9-231427E1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704" y="2036796"/>
            <a:ext cx="3076871" cy="2031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/>
              <a:t>Do not alter </a:t>
            </a:r>
            <a:r>
              <a:rPr lang="nl-NL" b="1" dirty="0"/>
              <a:t>the Donor unmixing data</a:t>
            </a:r>
          </a:p>
          <a:p>
            <a:endParaRPr lang="nl-NL" b="1" dirty="0"/>
          </a:p>
          <a:p>
            <a:r>
              <a:rPr lang="nl-NL" b="1" dirty="0"/>
              <a:t>These are the individually unmixed data </a:t>
            </a:r>
          </a:p>
          <a:p>
            <a:r>
              <a:rPr lang="nl-NL" b="1" dirty="0"/>
              <a:t>(may be usefull for presentation purposes)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0950" y="538162"/>
            <a:ext cx="8974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err="1"/>
              <a:t>Exc</a:t>
            </a:r>
            <a:r>
              <a:rPr lang="nl-NL" b="1" dirty="0"/>
              <a:t> 450</a:t>
            </a:r>
          </a:p>
        </p:txBody>
      </p:sp>
    </p:spTree>
    <p:extLst>
      <p:ext uri="{BB962C8B-B14F-4D97-AF65-F5344CB8AC3E}">
        <p14:creationId xmlns:p14="http://schemas.microsoft.com/office/powerpoint/2010/main" val="203536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1A2970-5947-4B6B-9FD8-3AC0515C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704" y="2036796"/>
            <a:ext cx="3076871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/>
              <a:t>Do not alter </a:t>
            </a:r>
            <a:r>
              <a:rPr lang="nl-NL" b="1" dirty="0"/>
              <a:t>the Acceptor unmixing data</a:t>
            </a:r>
          </a:p>
          <a:p>
            <a:endParaRPr lang="nl-NL" b="1" dirty="0"/>
          </a:p>
          <a:p>
            <a:r>
              <a:rPr lang="nl-NL" b="1" dirty="0"/>
              <a:t>These are the individually unmixed data </a:t>
            </a:r>
          </a:p>
          <a:p>
            <a:r>
              <a:rPr lang="nl-NL" b="1" dirty="0"/>
              <a:t>(may be usefull for presentation purposes)</a:t>
            </a:r>
          </a:p>
          <a:p>
            <a:endParaRPr lang="nl-N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0950" y="538162"/>
            <a:ext cx="8974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err="1"/>
              <a:t>Exc</a:t>
            </a:r>
            <a:r>
              <a:rPr lang="nl-NL" b="1" dirty="0"/>
              <a:t> 504</a:t>
            </a:r>
          </a:p>
        </p:txBody>
      </p:sp>
    </p:spTree>
    <p:extLst>
      <p:ext uri="{BB962C8B-B14F-4D97-AF65-F5344CB8AC3E}">
        <p14:creationId xmlns:p14="http://schemas.microsoft.com/office/powerpoint/2010/main" val="4516864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EF89AD-6EAE-417E-B56D-585C59874105}" vid="{3022B7C8-5438-4822-A0E4-E653863827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157</TotalTime>
  <Words>150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 Meiresonne</dc:creator>
  <cp:lastModifiedBy>Nils</cp:lastModifiedBy>
  <cp:revision>14</cp:revision>
  <dcterms:created xsi:type="dcterms:W3CDTF">2017-10-23T09:49:39Z</dcterms:created>
  <dcterms:modified xsi:type="dcterms:W3CDTF">2019-07-10T22:56:39Z</dcterms:modified>
</cp:coreProperties>
</file>